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sldIdLst>
    <p:sldId id="341" r:id="rId2"/>
    <p:sldId id="387" r:id="rId3"/>
    <p:sldId id="388" r:id="rId4"/>
    <p:sldId id="389" r:id="rId5"/>
    <p:sldId id="319" r:id="rId6"/>
    <p:sldId id="350" r:id="rId7"/>
  </p:sldIdLst>
  <p:sldSz cx="13004800" cy="7315200"/>
  <p:notesSz cx="6858000" cy="9144000"/>
  <p:defaultTextStyle>
    <a:defPPr>
      <a:defRPr lang="en-US"/>
    </a:defPPr>
    <a:lvl1pPr marL="0" algn="l" defTabSz="992695" rtl="0" eaLnBrk="1" latinLnBrk="0" hangingPunct="1">
      <a:defRPr sz="2000" kern="1200">
        <a:solidFill>
          <a:schemeClr val="tx1"/>
        </a:solidFill>
        <a:latin typeface="+mn-lt"/>
        <a:ea typeface="+mn-ea"/>
        <a:cs typeface="+mn-cs"/>
      </a:defRPr>
    </a:lvl1pPr>
    <a:lvl2pPr marL="496347" algn="l" defTabSz="992695" rtl="0" eaLnBrk="1" latinLnBrk="0" hangingPunct="1">
      <a:defRPr sz="2000" kern="1200">
        <a:solidFill>
          <a:schemeClr val="tx1"/>
        </a:solidFill>
        <a:latin typeface="+mn-lt"/>
        <a:ea typeface="+mn-ea"/>
        <a:cs typeface="+mn-cs"/>
      </a:defRPr>
    </a:lvl2pPr>
    <a:lvl3pPr marL="992695" algn="l" defTabSz="992695" rtl="0" eaLnBrk="1" latinLnBrk="0" hangingPunct="1">
      <a:defRPr sz="2000" kern="1200">
        <a:solidFill>
          <a:schemeClr val="tx1"/>
        </a:solidFill>
        <a:latin typeface="+mn-lt"/>
        <a:ea typeface="+mn-ea"/>
        <a:cs typeface="+mn-cs"/>
      </a:defRPr>
    </a:lvl3pPr>
    <a:lvl4pPr marL="1489041" algn="l" defTabSz="992695" rtl="0" eaLnBrk="1" latinLnBrk="0" hangingPunct="1">
      <a:defRPr sz="2000" kern="1200">
        <a:solidFill>
          <a:schemeClr val="tx1"/>
        </a:solidFill>
        <a:latin typeface="+mn-lt"/>
        <a:ea typeface="+mn-ea"/>
        <a:cs typeface="+mn-cs"/>
      </a:defRPr>
    </a:lvl4pPr>
    <a:lvl5pPr marL="1985388" algn="l" defTabSz="992695" rtl="0" eaLnBrk="1" latinLnBrk="0" hangingPunct="1">
      <a:defRPr sz="2000" kern="1200">
        <a:solidFill>
          <a:schemeClr val="tx1"/>
        </a:solidFill>
        <a:latin typeface="+mn-lt"/>
        <a:ea typeface="+mn-ea"/>
        <a:cs typeface="+mn-cs"/>
      </a:defRPr>
    </a:lvl5pPr>
    <a:lvl6pPr marL="2481735" algn="l" defTabSz="992695" rtl="0" eaLnBrk="1" latinLnBrk="0" hangingPunct="1">
      <a:defRPr sz="2000" kern="1200">
        <a:solidFill>
          <a:schemeClr val="tx1"/>
        </a:solidFill>
        <a:latin typeface="+mn-lt"/>
        <a:ea typeface="+mn-ea"/>
        <a:cs typeface="+mn-cs"/>
      </a:defRPr>
    </a:lvl6pPr>
    <a:lvl7pPr marL="2978083" algn="l" defTabSz="992695" rtl="0" eaLnBrk="1" latinLnBrk="0" hangingPunct="1">
      <a:defRPr sz="2000" kern="1200">
        <a:solidFill>
          <a:schemeClr val="tx1"/>
        </a:solidFill>
        <a:latin typeface="+mn-lt"/>
        <a:ea typeface="+mn-ea"/>
        <a:cs typeface="+mn-cs"/>
      </a:defRPr>
    </a:lvl7pPr>
    <a:lvl8pPr marL="3474430" algn="l" defTabSz="992695" rtl="0" eaLnBrk="1" latinLnBrk="0" hangingPunct="1">
      <a:defRPr sz="2000" kern="1200">
        <a:solidFill>
          <a:schemeClr val="tx1"/>
        </a:solidFill>
        <a:latin typeface="+mn-lt"/>
        <a:ea typeface="+mn-ea"/>
        <a:cs typeface="+mn-cs"/>
      </a:defRPr>
    </a:lvl8pPr>
    <a:lvl9pPr marL="3970777" algn="l" defTabSz="992695" rtl="0" eaLnBrk="1" latinLnBrk="0" hangingPunct="1">
      <a:defRPr sz="20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15B8F03-4E98-4903-99F1-D8C1B03EAA8D}">
          <p14:sldIdLst>
            <p14:sldId id="341"/>
            <p14:sldId id="387"/>
            <p14:sldId id="388"/>
            <p14:sldId id="389"/>
            <p14:sldId id="319"/>
            <p14:sldId id="350"/>
          </p14:sldIdLst>
        </p14:section>
      </p14:sectionLst>
    </p:ext>
    <p:ext uri="{EFAFB233-063F-42B5-8137-9DF3F51BA10A}">
      <p15:sldGuideLst xmlns:p15="http://schemas.microsoft.com/office/powerpoint/2012/main">
        <p15:guide id="1" orient="horz" pos="2304" userDrawn="1">
          <p15:clr>
            <a:srgbClr val="A4A3A4"/>
          </p15:clr>
        </p15:guide>
        <p15:guide id="2" pos="409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03" autoAdjust="0"/>
    <p:restoredTop sz="85996" autoAdjust="0"/>
  </p:normalViewPr>
  <p:slideViewPr>
    <p:cSldViewPr>
      <p:cViewPr>
        <p:scale>
          <a:sx n="75" d="100"/>
          <a:sy n="75" d="100"/>
        </p:scale>
        <p:origin x="-787" y="-134"/>
      </p:cViewPr>
      <p:guideLst>
        <p:guide orient="horz" pos="2304"/>
        <p:guide pos="4096"/>
      </p:guideLst>
    </p:cSldViewPr>
  </p:slideViewPr>
  <p:notesTextViewPr>
    <p:cViewPr>
      <p:scale>
        <a:sx n="100" d="100"/>
        <a:sy n="100" d="100"/>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99F896-216A-473E-96BD-A56A645996C6}" type="datetimeFigureOut">
              <a:rPr lang="en-US" smtClean="0"/>
              <a:pPr/>
              <a:t>5/27/2015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7911AA-EC56-45DD-93BB-582A7FD4638A}" type="slidenum">
              <a:rPr lang="en-US" smtClean="0"/>
              <a:pPr/>
              <a:t>‹#›</a:t>
            </a:fld>
            <a:endParaRPr lang="en-US" dirty="0"/>
          </a:p>
        </p:txBody>
      </p:sp>
    </p:spTree>
    <p:extLst>
      <p:ext uri="{BB962C8B-B14F-4D97-AF65-F5344CB8AC3E}">
        <p14:creationId xmlns:p14="http://schemas.microsoft.com/office/powerpoint/2010/main" val="3696940880"/>
      </p:ext>
    </p:extLst>
  </p:cSld>
  <p:clrMap bg1="lt1" tx1="dk1" bg2="lt2" tx2="dk2" accent1="accent1" accent2="accent2" accent3="accent3" accent4="accent4" accent5="accent5" accent6="accent6" hlink="hlink" folHlink="folHlink"/>
  <p:notesStyle>
    <a:lvl1pPr marL="0" algn="l" defTabSz="992695" rtl="0" eaLnBrk="1" latinLnBrk="0" hangingPunct="1">
      <a:defRPr sz="1300" kern="1200">
        <a:solidFill>
          <a:schemeClr val="tx1"/>
        </a:solidFill>
        <a:latin typeface="+mn-lt"/>
        <a:ea typeface="+mn-ea"/>
        <a:cs typeface="+mn-cs"/>
      </a:defRPr>
    </a:lvl1pPr>
    <a:lvl2pPr marL="496347" algn="l" defTabSz="992695" rtl="0" eaLnBrk="1" latinLnBrk="0" hangingPunct="1">
      <a:defRPr sz="1300" kern="1200">
        <a:solidFill>
          <a:schemeClr val="tx1"/>
        </a:solidFill>
        <a:latin typeface="+mn-lt"/>
        <a:ea typeface="+mn-ea"/>
        <a:cs typeface="+mn-cs"/>
      </a:defRPr>
    </a:lvl2pPr>
    <a:lvl3pPr marL="992695" algn="l" defTabSz="992695" rtl="0" eaLnBrk="1" latinLnBrk="0" hangingPunct="1">
      <a:defRPr sz="1300" kern="1200">
        <a:solidFill>
          <a:schemeClr val="tx1"/>
        </a:solidFill>
        <a:latin typeface="+mn-lt"/>
        <a:ea typeface="+mn-ea"/>
        <a:cs typeface="+mn-cs"/>
      </a:defRPr>
    </a:lvl3pPr>
    <a:lvl4pPr marL="1489041" algn="l" defTabSz="992695" rtl="0" eaLnBrk="1" latinLnBrk="0" hangingPunct="1">
      <a:defRPr sz="1300" kern="1200">
        <a:solidFill>
          <a:schemeClr val="tx1"/>
        </a:solidFill>
        <a:latin typeface="+mn-lt"/>
        <a:ea typeface="+mn-ea"/>
        <a:cs typeface="+mn-cs"/>
      </a:defRPr>
    </a:lvl4pPr>
    <a:lvl5pPr marL="1985388" algn="l" defTabSz="992695" rtl="0" eaLnBrk="1" latinLnBrk="0" hangingPunct="1">
      <a:defRPr sz="1300" kern="1200">
        <a:solidFill>
          <a:schemeClr val="tx1"/>
        </a:solidFill>
        <a:latin typeface="+mn-lt"/>
        <a:ea typeface="+mn-ea"/>
        <a:cs typeface="+mn-cs"/>
      </a:defRPr>
    </a:lvl5pPr>
    <a:lvl6pPr marL="2481735" algn="l" defTabSz="992695" rtl="0" eaLnBrk="1" latinLnBrk="0" hangingPunct="1">
      <a:defRPr sz="1300" kern="1200">
        <a:solidFill>
          <a:schemeClr val="tx1"/>
        </a:solidFill>
        <a:latin typeface="+mn-lt"/>
        <a:ea typeface="+mn-ea"/>
        <a:cs typeface="+mn-cs"/>
      </a:defRPr>
    </a:lvl6pPr>
    <a:lvl7pPr marL="2978083" algn="l" defTabSz="992695" rtl="0" eaLnBrk="1" latinLnBrk="0" hangingPunct="1">
      <a:defRPr sz="1300" kern="1200">
        <a:solidFill>
          <a:schemeClr val="tx1"/>
        </a:solidFill>
        <a:latin typeface="+mn-lt"/>
        <a:ea typeface="+mn-ea"/>
        <a:cs typeface="+mn-cs"/>
      </a:defRPr>
    </a:lvl7pPr>
    <a:lvl8pPr marL="3474430" algn="l" defTabSz="992695" rtl="0" eaLnBrk="1" latinLnBrk="0" hangingPunct="1">
      <a:defRPr sz="1300" kern="1200">
        <a:solidFill>
          <a:schemeClr val="tx1"/>
        </a:solidFill>
        <a:latin typeface="+mn-lt"/>
        <a:ea typeface="+mn-ea"/>
        <a:cs typeface="+mn-cs"/>
      </a:defRPr>
    </a:lvl8pPr>
    <a:lvl9pPr marL="3970777" algn="l" defTabSz="992695"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1400" dirty="0" smtClean="0"/>
              <a:t>Since our inception in 1995, CURE has raised </a:t>
            </a:r>
            <a:r>
              <a:rPr lang="en-US" sz="1400" b="1" dirty="0" smtClean="0"/>
              <a:t>$28 million</a:t>
            </a:r>
            <a:r>
              <a:rPr lang="en-US" sz="1400" dirty="0" smtClean="0"/>
              <a:t>, awarding </a:t>
            </a:r>
            <a:r>
              <a:rPr lang="en-US" sz="1400" b="1" dirty="0" smtClean="0"/>
              <a:t>166 research grants </a:t>
            </a:r>
            <a:r>
              <a:rPr lang="en-US" sz="1400" dirty="0" smtClean="0"/>
              <a:t>in </a:t>
            </a:r>
            <a:r>
              <a:rPr lang="en-US" sz="1400" b="1" dirty="0" smtClean="0"/>
              <a:t>13 countries</a:t>
            </a:r>
            <a:r>
              <a:rPr lang="en-US" sz="1400" dirty="0" smtClean="0"/>
              <a:t>.</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1400" dirty="0" smtClean="0"/>
              <a:t>Invest 88% of our funds in our mission.</a:t>
            </a:r>
          </a:p>
          <a:p>
            <a:endParaRPr lang="en-US" dirty="0"/>
          </a:p>
        </p:txBody>
      </p:sp>
      <p:sp>
        <p:nvSpPr>
          <p:cNvPr id="4" name="Slide Number Placeholder 3"/>
          <p:cNvSpPr>
            <a:spLocks noGrp="1"/>
          </p:cNvSpPr>
          <p:nvPr>
            <p:ph type="sldNum" sz="quarter" idx="10"/>
          </p:nvPr>
        </p:nvSpPr>
        <p:spPr/>
        <p:txBody>
          <a:bodyPr/>
          <a:lstStyle/>
          <a:p>
            <a:fld id="{51DA95E9-D794-AF4F-AC51-BED376D36CAC}" type="slidenum">
              <a:rPr lang="en-US" smtClean="0"/>
              <a:t>1</a:t>
            </a:fld>
            <a:endParaRPr lang="en-US" dirty="0"/>
          </a:p>
        </p:txBody>
      </p:sp>
    </p:spTree>
    <p:extLst>
      <p:ext uri="{BB962C8B-B14F-4D97-AF65-F5344CB8AC3E}">
        <p14:creationId xmlns:p14="http://schemas.microsoft.com/office/powerpoint/2010/main" val="2370030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7911AA-EC56-45DD-93BB-582A7FD4638A}" type="slidenum">
              <a:rPr lang="en-US" smtClean="0"/>
              <a:pPr/>
              <a:t>2</a:t>
            </a:fld>
            <a:endParaRPr lang="en-US" dirty="0"/>
          </a:p>
        </p:txBody>
      </p:sp>
    </p:spTree>
    <p:extLst>
      <p:ext uri="{BB962C8B-B14F-4D97-AF65-F5344CB8AC3E}">
        <p14:creationId xmlns:p14="http://schemas.microsoft.com/office/powerpoint/2010/main" val="1824660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baseline="0" dirty="0" smtClean="0"/>
              <a:t>This was our stated program goal. The key words are noted in red – collaborative and milestone-driven. Milestone-driven was particularly important for us as it meant the science would drive the direction. At any time, we could and would refocus the team based on new data.</a:t>
            </a:r>
            <a:endParaRPr lang="en-US" dirty="0"/>
          </a:p>
        </p:txBody>
      </p:sp>
      <p:sp>
        <p:nvSpPr>
          <p:cNvPr id="4" name="Slide Number Placeholder 3"/>
          <p:cNvSpPr>
            <a:spLocks noGrp="1"/>
          </p:cNvSpPr>
          <p:nvPr>
            <p:ph type="sldNum" sz="quarter" idx="10"/>
          </p:nvPr>
        </p:nvSpPr>
        <p:spPr/>
        <p:txBody>
          <a:bodyPr/>
          <a:lstStyle/>
          <a:p>
            <a:fld id="{BF7911AA-EC56-45DD-93BB-582A7FD4638A}" type="slidenum">
              <a:rPr lang="en-US" smtClean="0"/>
              <a:pPr/>
              <a:t>3</a:t>
            </a:fld>
            <a:endParaRPr lang="en-US" dirty="0"/>
          </a:p>
        </p:txBody>
      </p:sp>
    </p:spTree>
    <p:extLst>
      <p:ext uri="{BB962C8B-B14F-4D97-AF65-F5344CB8AC3E}">
        <p14:creationId xmlns:p14="http://schemas.microsoft.com/office/powerpoint/2010/main" val="3429996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The key to this team</a:t>
            </a:r>
            <a:r>
              <a:rPr lang="en-US" baseline="0" dirty="0" smtClean="0"/>
              <a:t> working comes down to three things: Collaborate, Share, and Critique. We do this by hosting investigator meetings approximately twice a year. I’ll also mention that before a single dollar was paid to any investigator, we brought the 8 PIs together with CURE staff and our volunteer advisory panel for a meeting in which each investigator presented their proposal as written. As a group, we then critiqued and discussed which experiments should be the first priority. This kind of feedback that occurred before a single experiment was done was crucial and created “buy-in” from the team members at the outset. Our investigator meetings that have taken place since have been equally as influential. We share data, compare data, and suggest alternative strategies. Additionally, we’ve brought in other experts and “outsiders”, if you will, to challenge us and add new perspectives.</a:t>
            </a:r>
            <a:endParaRPr lang="en-US" dirty="0"/>
          </a:p>
        </p:txBody>
      </p:sp>
      <p:sp>
        <p:nvSpPr>
          <p:cNvPr id="4" name="Slide Number Placeholder 3"/>
          <p:cNvSpPr>
            <a:spLocks noGrp="1"/>
          </p:cNvSpPr>
          <p:nvPr>
            <p:ph type="sldNum" sz="quarter" idx="10"/>
          </p:nvPr>
        </p:nvSpPr>
        <p:spPr/>
        <p:txBody>
          <a:bodyPr/>
          <a:lstStyle/>
          <a:p>
            <a:fld id="{BF7911AA-EC56-45DD-93BB-582A7FD4638A}" type="slidenum">
              <a:rPr lang="en-US" smtClean="0"/>
              <a:pPr/>
              <a:t>4</a:t>
            </a:fld>
            <a:endParaRPr lang="en-US" dirty="0"/>
          </a:p>
        </p:txBody>
      </p:sp>
    </p:spTree>
    <p:extLst>
      <p:ext uri="{BB962C8B-B14F-4D97-AF65-F5344CB8AC3E}">
        <p14:creationId xmlns:p14="http://schemas.microsoft.com/office/powerpoint/2010/main" val="2572310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5360" y="2272465"/>
            <a:ext cx="11054080" cy="156802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0720" y="4145280"/>
            <a:ext cx="9103360" cy="1869440"/>
          </a:xfrm>
        </p:spPr>
        <p:txBody>
          <a:bodyPr/>
          <a:lstStyle>
            <a:lvl1pPr marL="0" indent="0" algn="ctr">
              <a:buNone/>
              <a:defRPr>
                <a:solidFill>
                  <a:schemeClr val="tx1">
                    <a:tint val="75000"/>
                  </a:schemeClr>
                </a:solidFill>
              </a:defRPr>
            </a:lvl1pPr>
            <a:lvl2pPr marL="481269" indent="0" algn="ctr">
              <a:buNone/>
              <a:defRPr>
                <a:solidFill>
                  <a:schemeClr val="tx1">
                    <a:tint val="75000"/>
                  </a:schemeClr>
                </a:solidFill>
              </a:defRPr>
            </a:lvl2pPr>
            <a:lvl3pPr marL="962535" indent="0" algn="ctr">
              <a:buNone/>
              <a:defRPr>
                <a:solidFill>
                  <a:schemeClr val="tx1">
                    <a:tint val="75000"/>
                  </a:schemeClr>
                </a:solidFill>
              </a:defRPr>
            </a:lvl3pPr>
            <a:lvl4pPr marL="1443804" indent="0" algn="ctr">
              <a:buNone/>
              <a:defRPr>
                <a:solidFill>
                  <a:schemeClr val="tx1">
                    <a:tint val="75000"/>
                  </a:schemeClr>
                </a:solidFill>
              </a:defRPr>
            </a:lvl4pPr>
            <a:lvl5pPr marL="1925070" indent="0" algn="ctr">
              <a:buNone/>
              <a:defRPr>
                <a:solidFill>
                  <a:schemeClr val="tx1">
                    <a:tint val="75000"/>
                  </a:schemeClr>
                </a:solidFill>
              </a:defRPr>
            </a:lvl5pPr>
            <a:lvl6pPr marL="2406336" indent="0" algn="ctr">
              <a:buNone/>
              <a:defRPr>
                <a:solidFill>
                  <a:schemeClr val="tx1">
                    <a:tint val="75000"/>
                  </a:schemeClr>
                </a:solidFill>
              </a:defRPr>
            </a:lvl6pPr>
            <a:lvl7pPr marL="2887606" indent="0" algn="ctr">
              <a:buNone/>
              <a:defRPr>
                <a:solidFill>
                  <a:schemeClr val="tx1">
                    <a:tint val="75000"/>
                  </a:schemeClr>
                </a:solidFill>
              </a:defRPr>
            </a:lvl7pPr>
            <a:lvl8pPr marL="3368873" indent="0" algn="ctr">
              <a:buNone/>
              <a:defRPr>
                <a:solidFill>
                  <a:schemeClr val="tx1">
                    <a:tint val="75000"/>
                  </a:schemeClr>
                </a:solidFill>
              </a:defRPr>
            </a:lvl8pPr>
            <a:lvl9pPr marL="385014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89043B5-A75F-4ECF-9666-FB3367513288}" type="datetimeFigureOut">
              <a:rPr lang="en-US" smtClean="0"/>
              <a:pPr/>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C02B50-833D-4D67-8A07-6F4CCBE6941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9043B5-A75F-4ECF-9666-FB3367513288}" type="datetimeFigureOut">
              <a:rPr lang="en-US" smtClean="0"/>
              <a:pPr/>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C02B50-833D-4D67-8A07-6F4CCBE6941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480" y="292959"/>
            <a:ext cx="2926080" cy="624162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240" y="292959"/>
            <a:ext cx="8561493" cy="624162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9043B5-A75F-4ECF-9666-FB3367513288}" type="datetimeFigureOut">
              <a:rPr lang="en-US" smtClean="0"/>
              <a:pPr/>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C02B50-833D-4D67-8A07-6F4CCBE6941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9043B5-A75F-4ECF-9666-FB3367513288}" type="datetimeFigureOut">
              <a:rPr lang="en-US" smtClean="0"/>
              <a:pPr/>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C02B50-833D-4D67-8A07-6F4CCBE6941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289" y="4700696"/>
            <a:ext cx="11054080" cy="1452880"/>
          </a:xfrm>
        </p:spPr>
        <p:txBody>
          <a:bodyPr anchor="t"/>
          <a:lstStyle>
            <a:lvl1pPr algn="l">
              <a:defRPr sz="4171" b="1" cap="all"/>
            </a:lvl1pPr>
          </a:lstStyle>
          <a:p>
            <a:r>
              <a:rPr lang="en-US" smtClean="0"/>
              <a:t>Click to edit Master title style</a:t>
            </a:r>
            <a:endParaRPr lang="en-US"/>
          </a:p>
        </p:txBody>
      </p:sp>
      <p:sp>
        <p:nvSpPr>
          <p:cNvPr id="3" name="Text Placeholder 2"/>
          <p:cNvSpPr>
            <a:spLocks noGrp="1"/>
          </p:cNvSpPr>
          <p:nvPr>
            <p:ph type="body" idx="1"/>
          </p:nvPr>
        </p:nvSpPr>
        <p:spPr>
          <a:xfrm>
            <a:off x="1027289" y="3100499"/>
            <a:ext cx="11054080" cy="1600199"/>
          </a:xfrm>
        </p:spPr>
        <p:txBody>
          <a:bodyPr anchor="b"/>
          <a:lstStyle>
            <a:lvl1pPr marL="0" indent="0">
              <a:buNone/>
              <a:defRPr sz="2133">
                <a:solidFill>
                  <a:schemeClr val="tx1">
                    <a:tint val="75000"/>
                  </a:schemeClr>
                </a:solidFill>
              </a:defRPr>
            </a:lvl1pPr>
            <a:lvl2pPr marL="481269" indent="0">
              <a:buNone/>
              <a:defRPr sz="1940">
                <a:solidFill>
                  <a:schemeClr val="tx1">
                    <a:tint val="75000"/>
                  </a:schemeClr>
                </a:solidFill>
              </a:defRPr>
            </a:lvl2pPr>
            <a:lvl3pPr marL="962535" indent="0">
              <a:buNone/>
              <a:defRPr sz="1649">
                <a:solidFill>
                  <a:schemeClr val="tx1">
                    <a:tint val="75000"/>
                  </a:schemeClr>
                </a:solidFill>
              </a:defRPr>
            </a:lvl3pPr>
            <a:lvl4pPr marL="1443804" indent="0">
              <a:buNone/>
              <a:defRPr sz="1455">
                <a:solidFill>
                  <a:schemeClr val="tx1">
                    <a:tint val="75000"/>
                  </a:schemeClr>
                </a:solidFill>
              </a:defRPr>
            </a:lvl4pPr>
            <a:lvl5pPr marL="1925070" indent="0">
              <a:buNone/>
              <a:defRPr sz="1455">
                <a:solidFill>
                  <a:schemeClr val="tx1">
                    <a:tint val="75000"/>
                  </a:schemeClr>
                </a:solidFill>
              </a:defRPr>
            </a:lvl5pPr>
            <a:lvl6pPr marL="2406336" indent="0">
              <a:buNone/>
              <a:defRPr sz="1455">
                <a:solidFill>
                  <a:schemeClr val="tx1">
                    <a:tint val="75000"/>
                  </a:schemeClr>
                </a:solidFill>
              </a:defRPr>
            </a:lvl6pPr>
            <a:lvl7pPr marL="2887606" indent="0">
              <a:buNone/>
              <a:defRPr sz="1455">
                <a:solidFill>
                  <a:schemeClr val="tx1">
                    <a:tint val="75000"/>
                  </a:schemeClr>
                </a:solidFill>
              </a:defRPr>
            </a:lvl7pPr>
            <a:lvl8pPr marL="3368873" indent="0">
              <a:buNone/>
              <a:defRPr sz="1455">
                <a:solidFill>
                  <a:schemeClr val="tx1">
                    <a:tint val="75000"/>
                  </a:schemeClr>
                </a:solidFill>
              </a:defRPr>
            </a:lvl8pPr>
            <a:lvl9pPr marL="3850141" indent="0">
              <a:buNone/>
              <a:defRPr sz="1455">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9043B5-A75F-4ECF-9666-FB3367513288}" type="datetimeFigureOut">
              <a:rPr lang="en-US" smtClean="0"/>
              <a:pPr/>
              <a:t>5/27/2015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DC02B50-833D-4D67-8A07-6F4CCBE6941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241" y="1706883"/>
            <a:ext cx="5743787" cy="4827694"/>
          </a:xfrm>
        </p:spPr>
        <p:txBody>
          <a:bodyPr/>
          <a:lstStyle>
            <a:lvl1pPr>
              <a:defRPr sz="2909"/>
            </a:lvl1pPr>
            <a:lvl2pPr>
              <a:defRPr sz="2520"/>
            </a:lvl2pPr>
            <a:lvl3pPr>
              <a:defRPr sz="2133"/>
            </a:lvl3pPr>
            <a:lvl4pPr>
              <a:defRPr sz="1940"/>
            </a:lvl4pPr>
            <a:lvl5pPr>
              <a:defRPr sz="1940"/>
            </a:lvl5pPr>
            <a:lvl6pPr>
              <a:defRPr sz="1940"/>
            </a:lvl6pPr>
            <a:lvl7pPr>
              <a:defRPr sz="1940"/>
            </a:lvl7pPr>
            <a:lvl8pPr>
              <a:defRPr sz="1940"/>
            </a:lvl8pPr>
            <a:lvl9pPr>
              <a:defRPr sz="19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610773" y="1706883"/>
            <a:ext cx="5743787" cy="4827694"/>
          </a:xfrm>
        </p:spPr>
        <p:txBody>
          <a:bodyPr/>
          <a:lstStyle>
            <a:lvl1pPr>
              <a:defRPr sz="2909"/>
            </a:lvl1pPr>
            <a:lvl2pPr>
              <a:defRPr sz="2520"/>
            </a:lvl2pPr>
            <a:lvl3pPr>
              <a:defRPr sz="2133"/>
            </a:lvl3pPr>
            <a:lvl4pPr>
              <a:defRPr sz="1940"/>
            </a:lvl4pPr>
            <a:lvl5pPr>
              <a:defRPr sz="1940"/>
            </a:lvl5pPr>
            <a:lvl6pPr>
              <a:defRPr sz="1940"/>
            </a:lvl6pPr>
            <a:lvl7pPr>
              <a:defRPr sz="1940"/>
            </a:lvl7pPr>
            <a:lvl8pPr>
              <a:defRPr sz="1940"/>
            </a:lvl8pPr>
            <a:lvl9pPr>
              <a:defRPr sz="194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89043B5-A75F-4ECF-9666-FB3367513288}" type="datetimeFigureOut">
              <a:rPr lang="en-US" smtClean="0"/>
              <a:pPr/>
              <a:t>5/27/2015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C02B50-833D-4D67-8A07-6F4CCBE6941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246" y="1637454"/>
            <a:ext cx="5746047" cy="682414"/>
          </a:xfrm>
        </p:spPr>
        <p:txBody>
          <a:bodyPr anchor="b"/>
          <a:lstStyle>
            <a:lvl1pPr marL="0" indent="0">
              <a:buNone/>
              <a:defRPr sz="2520" b="1"/>
            </a:lvl1pPr>
            <a:lvl2pPr marL="481269" indent="0">
              <a:buNone/>
              <a:defRPr sz="2133" b="1"/>
            </a:lvl2pPr>
            <a:lvl3pPr marL="962535" indent="0">
              <a:buNone/>
              <a:defRPr sz="1940" b="1"/>
            </a:lvl3pPr>
            <a:lvl4pPr marL="1443804" indent="0">
              <a:buNone/>
              <a:defRPr sz="1649" b="1"/>
            </a:lvl4pPr>
            <a:lvl5pPr marL="1925070" indent="0">
              <a:buNone/>
              <a:defRPr sz="1649" b="1"/>
            </a:lvl5pPr>
            <a:lvl6pPr marL="2406336" indent="0">
              <a:buNone/>
              <a:defRPr sz="1649" b="1"/>
            </a:lvl6pPr>
            <a:lvl7pPr marL="2887606" indent="0">
              <a:buNone/>
              <a:defRPr sz="1649" b="1"/>
            </a:lvl7pPr>
            <a:lvl8pPr marL="3368873" indent="0">
              <a:buNone/>
              <a:defRPr sz="1649" b="1"/>
            </a:lvl8pPr>
            <a:lvl9pPr marL="3850141" indent="0">
              <a:buNone/>
              <a:defRPr sz="1649" b="1"/>
            </a:lvl9pPr>
          </a:lstStyle>
          <a:p>
            <a:pPr lvl="0"/>
            <a:r>
              <a:rPr lang="en-US" smtClean="0"/>
              <a:t>Click to edit Master text styles</a:t>
            </a:r>
          </a:p>
        </p:txBody>
      </p:sp>
      <p:sp>
        <p:nvSpPr>
          <p:cNvPr id="4" name="Content Placeholder 3"/>
          <p:cNvSpPr>
            <a:spLocks noGrp="1"/>
          </p:cNvSpPr>
          <p:nvPr>
            <p:ph sz="half" idx="2"/>
          </p:nvPr>
        </p:nvSpPr>
        <p:spPr>
          <a:xfrm>
            <a:off x="650246" y="2319876"/>
            <a:ext cx="5746047" cy="4214707"/>
          </a:xfrm>
        </p:spPr>
        <p:txBody>
          <a:bodyPr/>
          <a:lstStyle>
            <a:lvl1pPr>
              <a:defRPr sz="2520"/>
            </a:lvl1pPr>
            <a:lvl2pPr>
              <a:defRPr sz="2133"/>
            </a:lvl2pPr>
            <a:lvl3pPr>
              <a:defRPr sz="1940"/>
            </a:lvl3pPr>
            <a:lvl4pPr>
              <a:defRPr sz="1649"/>
            </a:lvl4pPr>
            <a:lvl5pPr>
              <a:defRPr sz="1649"/>
            </a:lvl5pPr>
            <a:lvl6pPr>
              <a:defRPr sz="1649"/>
            </a:lvl6pPr>
            <a:lvl7pPr>
              <a:defRPr sz="1649"/>
            </a:lvl7pPr>
            <a:lvl8pPr>
              <a:defRPr sz="1649"/>
            </a:lvl8pPr>
            <a:lvl9pPr>
              <a:defRPr sz="164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6269" y="1637454"/>
            <a:ext cx="5748303" cy="682414"/>
          </a:xfrm>
        </p:spPr>
        <p:txBody>
          <a:bodyPr anchor="b"/>
          <a:lstStyle>
            <a:lvl1pPr marL="0" indent="0">
              <a:buNone/>
              <a:defRPr sz="2520" b="1"/>
            </a:lvl1pPr>
            <a:lvl2pPr marL="481269" indent="0">
              <a:buNone/>
              <a:defRPr sz="2133" b="1"/>
            </a:lvl2pPr>
            <a:lvl3pPr marL="962535" indent="0">
              <a:buNone/>
              <a:defRPr sz="1940" b="1"/>
            </a:lvl3pPr>
            <a:lvl4pPr marL="1443804" indent="0">
              <a:buNone/>
              <a:defRPr sz="1649" b="1"/>
            </a:lvl4pPr>
            <a:lvl5pPr marL="1925070" indent="0">
              <a:buNone/>
              <a:defRPr sz="1649" b="1"/>
            </a:lvl5pPr>
            <a:lvl6pPr marL="2406336" indent="0">
              <a:buNone/>
              <a:defRPr sz="1649" b="1"/>
            </a:lvl6pPr>
            <a:lvl7pPr marL="2887606" indent="0">
              <a:buNone/>
              <a:defRPr sz="1649" b="1"/>
            </a:lvl7pPr>
            <a:lvl8pPr marL="3368873" indent="0">
              <a:buNone/>
              <a:defRPr sz="1649" b="1"/>
            </a:lvl8pPr>
            <a:lvl9pPr marL="3850141" indent="0">
              <a:buNone/>
              <a:defRPr sz="1649" b="1"/>
            </a:lvl9pPr>
          </a:lstStyle>
          <a:p>
            <a:pPr lvl="0"/>
            <a:r>
              <a:rPr lang="en-US" smtClean="0"/>
              <a:t>Click to edit Master text styles</a:t>
            </a:r>
          </a:p>
        </p:txBody>
      </p:sp>
      <p:sp>
        <p:nvSpPr>
          <p:cNvPr id="6" name="Content Placeholder 5"/>
          <p:cNvSpPr>
            <a:spLocks noGrp="1"/>
          </p:cNvSpPr>
          <p:nvPr>
            <p:ph sz="quarter" idx="4"/>
          </p:nvPr>
        </p:nvSpPr>
        <p:spPr>
          <a:xfrm>
            <a:off x="6606269" y="2319876"/>
            <a:ext cx="5748303" cy="4214707"/>
          </a:xfrm>
        </p:spPr>
        <p:txBody>
          <a:bodyPr/>
          <a:lstStyle>
            <a:lvl1pPr>
              <a:defRPr sz="2520"/>
            </a:lvl1pPr>
            <a:lvl2pPr>
              <a:defRPr sz="2133"/>
            </a:lvl2pPr>
            <a:lvl3pPr>
              <a:defRPr sz="1940"/>
            </a:lvl3pPr>
            <a:lvl4pPr>
              <a:defRPr sz="1649"/>
            </a:lvl4pPr>
            <a:lvl5pPr>
              <a:defRPr sz="1649"/>
            </a:lvl5pPr>
            <a:lvl6pPr>
              <a:defRPr sz="1649"/>
            </a:lvl6pPr>
            <a:lvl7pPr>
              <a:defRPr sz="1649"/>
            </a:lvl7pPr>
            <a:lvl8pPr>
              <a:defRPr sz="1649"/>
            </a:lvl8pPr>
            <a:lvl9pPr>
              <a:defRPr sz="1649"/>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89043B5-A75F-4ECF-9666-FB3367513288}" type="datetimeFigureOut">
              <a:rPr lang="en-US" smtClean="0"/>
              <a:pPr/>
              <a:t>5/27/2015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DC02B50-833D-4D67-8A07-6F4CCBE6941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9043B5-A75F-4ECF-9666-FB3367513288}" type="datetimeFigureOut">
              <a:rPr lang="en-US" smtClean="0"/>
              <a:pPr/>
              <a:t>5/27/2015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DC02B50-833D-4D67-8A07-6F4CCBE6941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9043B5-A75F-4ECF-9666-FB3367513288}" type="datetimeFigureOut">
              <a:rPr lang="en-US" smtClean="0"/>
              <a:pPr/>
              <a:t>5/27/2015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DC02B50-833D-4D67-8A07-6F4CCBE6941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249" y="291263"/>
            <a:ext cx="4278489" cy="1239521"/>
          </a:xfrm>
        </p:spPr>
        <p:txBody>
          <a:bodyPr anchor="b"/>
          <a:lstStyle>
            <a:lvl1pPr algn="l">
              <a:defRPr sz="2133" b="1"/>
            </a:lvl1pPr>
          </a:lstStyle>
          <a:p>
            <a:r>
              <a:rPr lang="en-US" smtClean="0"/>
              <a:t>Click to edit Master title style</a:t>
            </a:r>
            <a:endParaRPr lang="en-US"/>
          </a:p>
        </p:txBody>
      </p:sp>
      <p:sp>
        <p:nvSpPr>
          <p:cNvPr id="3" name="Content Placeholder 2"/>
          <p:cNvSpPr>
            <a:spLocks noGrp="1"/>
          </p:cNvSpPr>
          <p:nvPr>
            <p:ph idx="1"/>
          </p:nvPr>
        </p:nvSpPr>
        <p:spPr>
          <a:xfrm>
            <a:off x="5084519" y="291265"/>
            <a:ext cx="7270044" cy="6243321"/>
          </a:xfrm>
        </p:spPr>
        <p:txBody>
          <a:bodyPr/>
          <a:lstStyle>
            <a:lvl1pPr>
              <a:defRPr sz="3394"/>
            </a:lvl1pPr>
            <a:lvl2pPr>
              <a:defRPr sz="2909"/>
            </a:lvl2pPr>
            <a:lvl3pPr>
              <a:defRPr sz="252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249" y="1530780"/>
            <a:ext cx="4278489" cy="5003801"/>
          </a:xfrm>
        </p:spPr>
        <p:txBody>
          <a:bodyPr/>
          <a:lstStyle>
            <a:lvl1pPr marL="0" indent="0">
              <a:buNone/>
              <a:defRPr sz="1455"/>
            </a:lvl1pPr>
            <a:lvl2pPr marL="481269" indent="0">
              <a:buNone/>
              <a:defRPr sz="1261"/>
            </a:lvl2pPr>
            <a:lvl3pPr marL="962535" indent="0">
              <a:buNone/>
              <a:defRPr sz="1068"/>
            </a:lvl3pPr>
            <a:lvl4pPr marL="1443804" indent="0">
              <a:buNone/>
              <a:defRPr sz="970"/>
            </a:lvl4pPr>
            <a:lvl5pPr marL="1925070" indent="0">
              <a:buNone/>
              <a:defRPr sz="970"/>
            </a:lvl5pPr>
            <a:lvl6pPr marL="2406336" indent="0">
              <a:buNone/>
              <a:defRPr sz="970"/>
            </a:lvl6pPr>
            <a:lvl7pPr marL="2887606" indent="0">
              <a:buNone/>
              <a:defRPr sz="970"/>
            </a:lvl7pPr>
            <a:lvl8pPr marL="3368873" indent="0">
              <a:buNone/>
              <a:defRPr sz="970"/>
            </a:lvl8pPr>
            <a:lvl9pPr marL="3850141" indent="0">
              <a:buNone/>
              <a:defRPr sz="97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9043B5-A75F-4ECF-9666-FB3367513288}" type="datetimeFigureOut">
              <a:rPr lang="en-US" smtClean="0"/>
              <a:pPr/>
              <a:t>5/27/2015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C02B50-833D-4D67-8A07-6F4CCBE6941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033" y="5120640"/>
            <a:ext cx="7802880" cy="604522"/>
          </a:xfrm>
        </p:spPr>
        <p:txBody>
          <a:bodyPr anchor="b"/>
          <a:lstStyle>
            <a:lvl1pPr algn="l">
              <a:defRPr sz="2133" b="1"/>
            </a:lvl1pPr>
          </a:lstStyle>
          <a:p>
            <a:r>
              <a:rPr lang="en-US" smtClean="0"/>
              <a:t>Click to edit Master title style</a:t>
            </a:r>
            <a:endParaRPr lang="en-US"/>
          </a:p>
        </p:txBody>
      </p:sp>
      <p:sp>
        <p:nvSpPr>
          <p:cNvPr id="3" name="Picture Placeholder 2"/>
          <p:cNvSpPr>
            <a:spLocks noGrp="1"/>
          </p:cNvSpPr>
          <p:nvPr>
            <p:ph type="pic" idx="1"/>
          </p:nvPr>
        </p:nvSpPr>
        <p:spPr>
          <a:xfrm>
            <a:off x="2549033" y="653627"/>
            <a:ext cx="7802880" cy="4389120"/>
          </a:xfrm>
        </p:spPr>
        <p:txBody>
          <a:bodyPr/>
          <a:lstStyle>
            <a:lvl1pPr marL="0" indent="0">
              <a:buNone/>
              <a:defRPr sz="3394"/>
            </a:lvl1pPr>
            <a:lvl2pPr marL="481269" indent="0">
              <a:buNone/>
              <a:defRPr sz="2909"/>
            </a:lvl2pPr>
            <a:lvl3pPr marL="962535" indent="0">
              <a:buNone/>
              <a:defRPr sz="2520"/>
            </a:lvl3pPr>
            <a:lvl4pPr marL="1443804" indent="0">
              <a:buNone/>
              <a:defRPr sz="2133"/>
            </a:lvl4pPr>
            <a:lvl5pPr marL="1925070" indent="0">
              <a:buNone/>
              <a:defRPr sz="2133"/>
            </a:lvl5pPr>
            <a:lvl6pPr marL="2406336" indent="0">
              <a:buNone/>
              <a:defRPr sz="2133"/>
            </a:lvl6pPr>
            <a:lvl7pPr marL="2887606" indent="0">
              <a:buNone/>
              <a:defRPr sz="2133"/>
            </a:lvl7pPr>
            <a:lvl8pPr marL="3368873" indent="0">
              <a:buNone/>
              <a:defRPr sz="2133"/>
            </a:lvl8pPr>
            <a:lvl9pPr marL="3850141" indent="0">
              <a:buNone/>
              <a:defRPr sz="2133"/>
            </a:lvl9pPr>
          </a:lstStyle>
          <a:p>
            <a:endParaRPr lang="en-US" dirty="0"/>
          </a:p>
        </p:txBody>
      </p:sp>
      <p:sp>
        <p:nvSpPr>
          <p:cNvPr id="4" name="Text Placeholder 3"/>
          <p:cNvSpPr>
            <a:spLocks noGrp="1"/>
          </p:cNvSpPr>
          <p:nvPr>
            <p:ph type="body" sz="half" idx="2"/>
          </p:nvPr>
        </p:nvSpPr>
        <p:spPr>
          <a:xfrm>
            <a:off x="2549033" y="5725171"/>
            <a:ext cx="7802880" cy="858521"/>
          </a:xfrm>
        </p:spPr>
        <p:txBody>
          <a:bodyPr/>
          <a:lstStyle>
            <a:lvl1pPr marL="0" indent="0">
              <a:buNone/>
              <a:defRPr sz="1455"/>
            </a:lvl1pPr>
            <a:lvl2pPr marL="481269" indent="0">
              <a:buNone/>
              <a:defRPr sz="1261"/>
            </a:lvl2pPr>
            <a:lvl3pPr marL="962535" indent="0">
              <a:buNone/>
              <a:defRPr sz="1068"/>
            </a:lvl3pPr>
            <a:lvl4pPr marL="1443804" indent="0">
              <a:buNone/>
              <a:defRPr sz="970"/>
            </a:lvl4pPr>
            <a:lvl5pPr marL="1925070" indent="0">
              <a:buNone/>
              <a:defRPr sz="970"/>
            </a:lvl5pPr>
            <a:lvl6pPr marL="2406336" indent="0">
              <a:buNone/>
              <a:defRPr sz="970"/>
            </a:lvl6pPr>
            <a:lvl7pPr marL="2887606" indent="0">
              <a:buNone/>
              <a:defRPr sz="970"/>
            </a:lvl7pPr>
            <a:lvl8pPr marL="3368873" indent="0">
              <a:buNone/>
              <a:defRPr sz="970"/>
            </a:lvl8pPr>
            <a:lvl9pPr marL="3850141" indent="0">
              <a:buNone/>
              <a:defRPr sz="97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9043B5-A75F-4ECF-9666-FB3367513288}" type="datetimeFigureOut">
              <a:rPr lang="en-US" smtClean="0"/>
              <a:pPr/>
              <a:t>5/27/2015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DC02B50-833D-4D67-8A07-6F4CCBE6941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240" y="292946"/>
            <a:ext cx="11704320" cy="1219200"/>
          </a:xfrm>
          <a:prstGeom prst="rect">
            <a:avLst/>
          </a:prstGeom>
        </p:spPr>
        <p:txBody>
          <a:bodyPr vert="horz" lIns="99269" tIns="49635" rIns="99269" bIns="4963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240" y="1706883"/>
            <a:ext cx="11704320" cy="4827694"/>
          </a:xfrm>
          <a:prstGeom prst="rect">
            <a:avLst/>
          </a:prstGeom>
        </p:spPr>
        <p:txBody>
          <a:bodyPr vert="horz" lIns="99269" tIns="49635" rIns="99269" bIns="4963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240" y="6780118"/>
            <a:ext cx="3034453" cy="389467"/>
          </a:xfrm>
          <a:prstGeom prst="rect">
            <a:avLst/>
          </a:prstGeom>
        </p:spPr>
        <p:txBody>
          <a:bodyPr vert="horz" lIns="99269" tIns="49635" rIns="99269" bIns="49635" rtlCol="0" anchor="ctr"/>
          <a:lstStyle>
            <a:lvl1pPr algn="l">
              <a:defRPr sz="1261">
                <a:solidFill>
                  <a:schemeClr val="tx1">
                    <a:tint val="75000"/>
                  </a:schemeClr>
                </a:solidFill>
              </a:defRPr>
            </a:lvl1pPr>
          </a:lstStyle>
          <a:p>
            <a:fld id="{289043B5-A75F-4ECF-9666-FB3367513288}" type="datetimeFigureOut">
              <a:rPr lang="en-US" smtClean="0"/>
              <a:pPr/>
              <a:t>5/27/2015</a:t>
            </a:fld>
            <a:endParaRPr lang="en-US" dirty="0"/>
          </a:p>
        </p:txBody>
      </p:sp>
      <p:sp>
        <p:nvSpPr>
          <p:cNvPr id="5" name="Footer Placeholder 4"/>
          <p:cNvSpPr>
            <a:spLocks noGrp="1"/>
          </p:cNvSpPr>
          <p:nvPr>
            <p:ph type="ftr" sz="quarter" idx="3"/>
          </p:nvPr>
        </p:nvSpPr>
        <p:spPr>
          <a:xfrm>
            <a:off x="4443309" y="6780118"/>
            <a:ext cx="4118187" cy="389467"/>
          </a:xfrm>
          <a:prstGeom prst="rect">
            <a:avLst/>
          </a:prstGeom>
        </p:spPr>
        <p:txBody>
          <a:bodyPr vert="horz" lIns="99269" tIns="49635" rIns="99269" bIns="49635" rtlCol="0" anchor="ctr"/>
          <a:lstStyle>
            <a:lvl1pPr algn="ctr">
              <a:defRPr sz="1261">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9320108" y="6780118"/>
            <a:ext cx="3034453" cy="389467"/>
          </a:xfrm>
          <a:prstGeom prst="rect">
            <a:avLst/>
          </a:prstGeom>
        </p:spPr>
        <p:txBody>
          <a:bodyPr vert="horz" lIns="99269" tIns="49635" rIns="99269" bIns="49635" rtlCol="0" anchor="ctr"/>
          <a:lstStyle>
            <a:lvl1pPr algn="r">
              <a:defRPr sz="1261">
                <a:solidFill>
                  <a:schemeClr val="tx1">
                    <a:tint val="75000"/>
                  </a:schemeClr>
                </a:solidFill>
              </a:defRPr>
            </a:lvl1pPr>
          </a:lstStyle>
          <a:p>
            <a:fld id="{1DC02B50-833D-4D67-8A07-6F4CCBE6941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62535" rtl="0" eaLnBrk="1" latinLnBrk="0" hangingPunct="1">
        <a:spcBef>
          <a:spcPct val="0"/>
        </a:spcBef>
        <a:buNone/>
        <a:defRPr sz="4655" kern="1200">
          <a:solidFill>
            <a:schemeClr val="tx1"/>
          </a:solidFill>
          <a:latin typeface="+mj-lt"/>
          <a:ea typeface="+mj-ea"/>
          <a:cs typeface="+mj-cs"/>
        </a:defRPr>
      </a:lvl1pPr>
    </p:titleStyle>
    <p:bodyStyle>
      <a:lvl1pPr marL="360950" indent="-360950" algn="l" defTabSz="962535" rtl="0" eaLnBrk="1" latinLnBrk="0" hangingPunct="1">
        <a:spcBef>
          <a:spcPct val="20000"/>
        </a:spcBef>
        <a:buFont typeface="Arial" pitchFamily="34" charset="0"/>
        <a:buChar char="•"/>
        <a:defRPr sz="3394" kern="1200">
          <a:solidFill>
            <a:schemeClr val="tx1"/>
          </a:solidFill>
          <a:latin typeface="+mn-lt"/>
          <a:ea typeface="+mn-ea"/>
          <a:cs typeface="+mn-cs"/>
        </a:defRPr>
      </a:lvl1pPr>
      <a:lvl2pPr marL="782062" indent="-300793" algn="l" defTabSz="962535" rtl="0" eaLnBrk="1" latinLnBrk="0" hangingPunct="1">
        <a:spcBef>
          <a:spcPct val="20000"/>
        </a:spcBef>
        <a:buFont typeface="Arial" pitchFamily="34" charset="0"/>
        <a:buChar char="–"/>
        <a:defRPr sz="2909" kern="1200">
          <a:solidFill>
            <a:schemeClr val="tx1"/>
          </a:solidFill>
          <a:latin typeface="+mn-lt"/>
          <a:ea typeface="+mn-ea"/>
          <a:cs typeface="+mn-cs"/>
        </a:defRPr>
      </a:lvl2pPr>
      <a:lvl3pPr marL="1203170" indent="-240634" algn="l" defTabSz="962535" rtl="0" eaLnBrk="1" latinLnBrk="0" hangingPunct="1">
        <a:spcBef>
          <a:spcPct val="20000"/>
        </a:spcBef>
        <a:buFont typeface="Arial" pitchFamily="34" charset="0"/>
        <a:buChar char="•"/>
        <a:defRPr sz="2520" kern="1200">
          <a:solidFill>
            <a:schemeClr val="tx1"/>
          </a:solidFill>
          <a:latin typeface="+mn-lt"/>
          <a:ea typeface="+mn-ea"/>
          <a:cs typeface="+mn-cs"/>
        </a:defRPr>
      </a:lvl3pPr>
      <a:lvl4pPr marL="1684436" indent="-240634" algn="l" defTabSz="962535" rtl="0" eaLnBrk="1" latinLnBrk="0" hangingPunct="1">
        <a:spcBef>
          <a:spcPct val="20000"/>
        </a:spcBef>
        <a:buFont typeface="Arial" pitchFamily="34" charset="0"/>
        <a:buChar char="–"/>
        <a:defRPr sz="2133" kern="1200">
          <a:solidFill>
            <a:schemeClr val="tx1"/>
          </a:solidFill>
          <a:latin typeface="+mn-lt"/>
          <a:ea typeface="+mn-ea"/>
          <a:cs typeface="+mn-cs"/>
        </a:defRPr>
      </a:lvl4pPr>
      <a:lvl5pPr marL="2165704" indent="-240634" algn="l" defTabSz="962535" rtl="0" eaLnBrk="1" latinLnBrk="0" hangingPunct="1">
        <a:spcBef>
          <a:spcPct val="20000"/>
        </a:spcBef>
        <a:buFont typeface="Arial" pitchFamily="34" charset="0"/>
        <a:buChar char="»"/>
        <a:defRPr sz="2133" kern="1200">
          <a:solidFill>
            <a:schemeClr val="tx1"/>
          </a:solidFill>
          <a:latin typeface="+mn-lt"/>
          <a:ea typeface="+mn-ea"/>
          <a:cs typeface="+mn-cs"/>
        </a:defRPr>
      </a:lvl5pPr>
      <a:lvl6pPr marL="2646971" indent="-240634" algn="l" defTabSz="962535" rtl="0" eaLnBrk="1" latinLnBrk="0" hangingPunct="1">
        <a:spcBef>
          <a:spcPct val="20000"/>
        </a:spcBef>
        <a:buFont typeface="Arial" pitchFamily="34" charset="0"/>
        <a:buChar char="•"/>
        <a:defRPr sz="2133" kern="1200">
          <a:solidFill>
            <a:schemeClr val="tx1"/>
          </a:solidFill>
          <a:latin typeface="+mn-lt"/>
          <a:ea typeface="+mn-ea"/>
          <a:cs typeface="+mn-cs"/>
        </a:defRPr>
      </a:lvl6pPr>
      <a:lvl7pPr marL="3128238" indent="-240634" algn="l" defTabSz="962535" rtl="0" eaLnBrk="1" latinLnBrk="0" hangingPunct="1">
        <a:spcBef>
          <a:spcPct val="20000"/>
        </a:spcBef>
        <a:buFont typeface="Arial" pitchFamily="34" charset="0"/>
        <a:buChar char="•"/>
        <a:defRPr sz="2133" kern="1200">
          <a:solidFill>
            <a:schemeClr val="tx1"/>
          </a:solidFill>
          <a:latin typeface="+mn-lt"/>
          <a:ea typeface="+mn-ea"/>
          <a:cs typeface="+mn-cs"/>
        </a:defRPr>
      </a:lvl7pPr>
      <a:lvl8pPr marL="3609509" indent="-240634" algn="l" defTabSz="962535" rtl="0" eaLnBrk="1" latinLnBrk="0" hangingPunct="1">
        <a:spcBef>
          <a:spcPct val="20000"/>
        </a:spcBef>
        <a:buFont typeface="Arial" pitchFamily="34" charset="0"/>
        <a:buChar char="•"/>
        <a:defRPr sz="2133" kern="1200">
          <a:solidFill>
            <a:schemeClr val="tx1"/>
          </a:solidFill>
          <a:latin typeface="+mn-lt"/>
          <a:ea typeface="+mn-ea"/>
          <a:cs typeface="+mn-cs"/>
        </a:defRPr>
      </a:lvl8pPr>
      <a:lvl9pPr marL="4090774" indent="-240634" algn="l" defTabSz="962535" rtl="0" eaLnBrk="1" latinLnBrk="0" hangingPunct="1">
        <a:spcBef>
          <a:spcPct val="20000"/>
        </a:spcBef>
        <a:buFont typeface="Arial" pitchFamily="34" charset="0"/>
        <a:buChar char="•"/>
        <a:defRPr sz="2133" kern="1200">
          <a:solidFill>
            <a:schemeClr val="tx1"/>
          </a:solidFill>
          <a:latin typeface="+mn-lt"/>
          <a:ea typeface="+mn-ea"/>
          <a:cs typeface="+mn-cs"/>
        </a:defRPr>
      </a:lvl9pPr>
    </p:bodyStyle>
    <p:otherStyle>
      <a:defPPr>
        <a:defRPr lang="en-US"/>
      </a:defPPr>
      <a:lvl1pPr marL="0" algn="l" defTabSz="962535" rtl="0" eaLnBrk="1" latinLnBrk="0" hangingPunct="1">
        <a:defRPr sz="1940" kern="1200">
          <a:solidFill>
            <a:schemeClr val="tx1"/>
          </a:solidFill>
          <a:latin typeface="+mn-lt"/>
          <a:ea typeface="+mn-ea"/>
          <a:cs typeface="+mn-cs"/>
        </a:defRPr>
      </a:lvl1pPr>
      <a:lvl2pPr marL="481269" algn="l" defTabSz="962535" rtl="0" eaLnBrk="1" latinLnBrk="0" hangingPunct="1">
        <a:defRPr sz="1940" kern="1200">
          <a:solidFill>
            <a:schemeClr val="tx1"/>
          </a:solidFill>
          <a:latin typeface="+mn-lt"/>
          <a:ea typeface="+mn-ea"/>
          <a:cs typeface="+mn-cs"/>
        </a:defRPr>
      </a:lvl2pPr>
      <a:lvl3pPr marL="962535" algn="l" defTabSz="962535" rtl="0" eaLnBrk="1" latinLnBrk="0" hangingPunct="1">
        <a:defRPr sz="1940" kern="1200">
          <a:solidFill>
            <a:schemeClr val="tx1"/>
          </a:solidFill>
          <a:latin typeface="+mn-lt"/>
          <a:ea typeface="+mn-ea"/>
          <a:cs typeface="+mn-cs"/>
        </a:defRPr>
      </a:lvl3pPr>
      <a:lvl4pPr marL="1443804" algn="l" defTabSz="962535" rtl="0" eaLnBrk="1" latinLnBrk="0" hangingPunct="1">
        <a:defRPr sz="1940" kern="1200">
          <a:solidFill>
            <a:schemeClr val="tx1"/>
          </a:solidFill>
          <a:latin typeface="+mn-lt"/>
          <a:ea typeface="+mn-ea"/>
          <a:cs typeface="+mn-cs"/>
        </a:defRPr>
      </a:lvl4pPr>
      <a:lvl5pPr marL="1925070" algn="l" defTabSz="962535" rtl="0" eaLnBrk="1" latinLnBrk="0" hangingPunct="1">
        <a:defRPr sz="1940" kern="1200">
          <a:solidFill>
            <a:schemeClr val="tx1"/>
          </a:solidFill>
          <a:latin typeface="+mn-lt"/>
          <a:ea typeface="+mn-ea"/>
          <a:cs typeface="+mn-cs"/>
        </a:defRPr>
      </a:lvl5pPr>
      <a:lvl6pPr marL="2406336" algn="l" defTabSz="962535" rtl="0" eaLnBrk="1" latinLnBrk="0" hangingPunct="1">
        <a:defRPr sz="1940" kern="1200">
          <a:solidFill>
            <a:schemeClr val="tx1"/>
          </a:solidFill>
          <a:latin typeface="+mn-lt"/>
          <a:ea typeface="+mn-ea"/>
          <a:cs typeface="+mn-cs"/>
        </a:defRPr>
      </a:lvl6pPr>
      <a:lvl7pPr marL="2887606" algn="l" defTabSz="962535" rtl="0" eaLnBrk="1" latinLnBrk="0" hangingPunct="1">
        <a:defRPr sz="1940" kern="1200">
          <a:solidFill>
            <a:schemeClr val="tx1"/>
          </a:solidFill>
          <a:latin typeface="+mn-lt"/>
          <a:ea typeface="+mn-ea"/>
          <a:cs typeface="+mn-cs"/>
        </a:defRPr>
      </a:lvl7pPr>
      <a:lvl8pPr marL="3368873" algn="l" defTabSz="962535" rtl="0" eaLnBrk="1" latinLnBrk="0" hangingPunct="1">
        <a:defRPr sz="1940" kern="1200">
          <a:solidFill>
            <a:schemeClr val="tx1"/>
          </a:solidFill>
          <a:latin typeface="+mn-lt"/>
          <a:ea typeface="+mn-ea"/>
          <a:cs typeface="+mn-cs"/>
        </a:defRPr>
      </a:lvl8pPr>
      <a:lvl9pPr marL="3850141" algn="l" defTabSz="962535" rtl="0" eaLnBrk="1" latinLnBrk="0" hangingPunct="1">
        <a:defRPr sz="19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435602" y="4648201"/>
            <a:ext cx="2314351" cy="1520858"/>
          </a:xfrm>
          <a:prstGeom prst="rect">
            <a:avLst/>
          </a:prstGeom>
        </p:spPr>
      </p:pic>
      <p:sp>
        <p:nvSpPr>
          <p:cNvPr id="7" name="Rectangle 6"/>
          <p:cNvSpPr/>
          <p:nvPr/>
        </p:nvSpPr>
        <p:spPr>
          <a:xfrm>
            <a:off x="1780346" y="152400"/>
            <a:ext cx="9439422" cy="7010400"/>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81" dirty="0"/>
          </a:p>
        </p:txBody>
      </p:sp>
      <p:sp>
        <p:nvSpPr>
          <p:cNvPr id="8" name="Rectangle 7"/>
          <p:cNvSpPr/>
          <p:nvPr/>
        </p:nvSpPr>
        <p:spPr>
          <a:xfrm>
            <a:off x="1921023" y="304802"/>
            <a:ext cx="9172134" cy="6705599"/>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81" dirty="0"/>
          </a:p>
        </p:txBody>
      </p:sp>
      <p:sp>
        <p:nvSpPr>
          <p:cNvPr id="5" name="Title 4"/>
          <p:cNvSpPr>
            <a:spLocks noGrp="1"/>
          </p:cNvSpPr>
          <p:nvPr>
            <p:ph type="ctrTitle"/>
          </p:nvPr>
        </p:nvSpPr>
        <p:spPr>
          <a:xfrm>
            <a:off x="2235200" y="1632330"/>
            <a:ext cx="8382000" cy="1176020"/>
          </a:xfrm>
        </p:spPr>
        <p:txBody>
          <a:bodyPr>
            <a:normAutofit fontScale="90000"/>
          </a:bodyPr>
          <a:lstStyle/>
          <a:p>
            <a:r>
              <a:rPr lang="en-US" b="1" dirty="0" smtClean="0"/>
              <a:t>Collaborative Team Science to Advance New Therapies for Epilepsy</a:t>
            </a:r>
            <a:br>
              <a:rPr lang="en-US" b="1" dirty="0" smtClean="0"/>
            </a:br>
            <a:r>
              <a:rPr lang="en-US" b="1" dirty="0"/>
              <a:t/>
            </a:r>
            <a:br>
              <a:rPr lang="en-US" b="1" dirty="0"/>
            </a:br>
            <a:r>
              <a:rPr lang="en-US" dirty="0" smtClean="0"/>
              <a:t>“The CURE Infantile Spasms and </a:t>
            </a:r>
            <a:r>
              <a:rPr lang="en-US" dirty="0"/>
              <a:t>Epilepsy </a:t>
            </a:r>
            <a:r>
              <a:rPr lang="en-US" dirty="0" smtClean="0"/>
              <a:t>Genetics Initiatives”</a:t>
            </a:r>
            <a:endParaRPr lang="en-US" dirty="0"/>
          </a:p>
        </p:txBody>
      </p:sp>
      <p:sp>
        <p:nvSpPr>
          <p:cNvPr id="9" name="Subtitle 5"/>
          <p:cNvSpPr txBox="1">
            <a:spLocks/>
          </p:cNvSpPr>
          <p:nvPr/>
        </p:nvSpPr>
        <p:spPr>
          <a:xfrm>
            <a:off x="3994974" y="6274884"/>
            <a:ext cx="5120640" cy="583116"/>
          </a:xfrm>
          <a:prstGeom prst="rect">
            <a:avLst/>
          </a:prstGeom>
        </p:spPr>
        <p:txBody>
          <a:bodyPr vert="horz" lIns="73152" tIns="36576" rIns="73152" bIns="36576" rtlCol="0">
            <a:normAutofit/>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920" dirty="0"/>
              <a:t>www.CUREepilepsy.org</a:t>
            </a:r>
          </a:p>
        </p:txBody>
      </p:sp>
    </p:spTree>
    <p:extLst>
      <p:ext uri="{BB962C8B-B14F-4D97-AF65-F5344CB8AC3E}">
        <p14:creationId xmlns:p14="http://schemas.microsoft.com/office/powerpoint/2010/main" val="1093858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3280" y="2632982"/>
            <a:ext cx="8778240" cy="1182255"/>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endParaRPr lang="en-US" dirty="0"/>
          </a:p>
        </p:txBody>
      </p:sp>
      <p:pic>
        <p:nvPicPr>
          <p:cNvPr id="6" name="Picture 5" descr="cure_logo.jpg"/>
          <p:cNvPicPr>
            <a:picLocks noChangeAspect="1"/>
          </p:cNvPicPr>
          <p:nvPr/>
        </p:nvPicPr>
        <p:blipFill>
          <a:blip r:embed="rId3" cstate="print"/>
          <a:stretch>
            <a:fillRect/>
          </a:stretch>
        </p:blipFill>
        <p:spPr>
          <a:xfrm>
            <a:off x="2216727" y="554185"/>
            <a:ext cx="1251712" cy="824179"/>
          </a:xfrm>
          <a:prstGeom prst="rect">
            <a:avLst/>
          </a:prstGeom>
        </p:spPr>
      </p:pic>
      <p:sp>
        <p:nvSpPr>
          <p:cNvPr id="7" name="Rectangle 6"/>
          <p:cNvSpPr/>
          <p:nvPr/>
        </p:nvSpPr>
        <p:spPr>
          <a:xfrm>
            <a:off x="1995057" y="332510"/>
            <a:ext cx="9014691" cy="65762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8662" tIns="44332" rIns="88662" bIns="44332" rtlCol="0" anchor="ctr"/>
          <a:lstStyle/>
          <a:p>
            <a:pPr algn="ctr"/>
            <a:endParaRPr lang="en-US" sz="2133" dirty="0"/>
          </a:p>
        </p:txBody>
      </p:sp>
      <p:sp>
        <p:nvSpPr>
          <p:cNvPr id="4" name="TextBox 3"/>
          <p:cNvSpPr txBox="1"/>
          <p:nvPr/>
        </p:nvSpPr>
        <p:spPr>
          <a:xfrm>
            <a:off x="2225966" y="304802"/>
            <a:ext cx="8552872" cy="7078861"/>
          </a:xfrm>
          <a:prstGeom prst="rect">
            <a:avLst/>
          </a:prstGeom>
          <a:noFill/>
        </p:spPr>
        <p:txBody>
          <a:bodyPr wrap="square" rtlCol="0">
            <a:spAutoFit/>
          </a:bodyPr>
          <a:lstStyle/>
          <a:p>
            <a:pPr algn="ctr"/>
            <a:r>
              <a:rPr lang="en-US" sz="3400" dirty="0"/>
              <a:t>Why infantile spasms?</a:t>
            </a:r>
          </a:p>
          <a:p>
            <a:pPr algn="ctr"/>
            <a:endParaRPr lang="en-US" sz="3000" dirty="0"/>
          </a:p>
          <a:p>
            <a:pPr marL="839226" lvl="1" indent="-342892">
              <a:buFont typeface="Arial" panose="020B0604020202020204" pitchFamily="34" charset="0"/>
              <a:buChar char="•"/>
            </a:pPr>
            <a:r>
              <a:rPr lang="en-US" sz="3000" dirty="0"/>
              <a:t>Seizures are stereotypical, thus making diagnosis more clear compared to other seizure types</a:t>
            </a:r>
          </a:p>
          <a:p>
            <a:pPr marL="839226" lvl="1" indent="-342892">
              <a:buFont typeface="Arial" panose="020B0604020202020204" pitchFamily="34" charset="0"/>
              <a:buChar char="•"/>
            </a:pPr>
            <a:r>
              <a:rPr lang="en-US" sz="3000" dirty="0"/>
              <a:t>Prognosis is particularly poor and frequently results in life-long developmental disability (need for better therapies)</a:t>
            </a:r>
          </a:p>
          <a:p>
            <a:pPr marL="839226" lvl="1" indent="-342892">
              <a:buFont typeface="Arial" panose="020B0604020202020204" pitchFamily="34" charset="0"/>
              <a:buChar char="•"/>
            </a:pPr>
            <a:r>
              <a:rPr lang="en-US" sz="3000" dirty="0"/>
              <a:t>Atypical EEG serves as a predictive biomarker that can be used to track success of therapy</a:t>
            </a:r>
          </a:p>
          <a:p>
            <a:pPr marL="839226" lvl="1" indent="-342892">
              <a:buFont typeface="Arial" panose="020B0604020202020204" pitchFamily="34" charset="0"/>
              <a:buChar char="•"/>
            </a:pPr>
            <a:r>
              <a:rPr lang="en-US" sz="3000" dirty="0"/>
              <a:t>Animal models are available that can be used for the early identification of new </a:t>
            </a:r>
            <a:r>
              <a:rPr lang="en-US" sz="3000" dirty="0"/>
              <a:t>therapies</a:t>
            </a:r>
            <a:endParaRPr lang="en-US" sz="3000" dirty="0"/>
          </a:p>
          <a:p>
            <a:pPr marL="839226" lvl="1" indent="-342892">
              <a:buFont typeface="Arial" panose="020B0604020202020204" pitchFamily="34" charset="0"/>
              <a:buChar char="•"/>
            </a:pPr>
            <a:r>
              <a:rPr lang="en-US" sz="3000" dirty="0"/>
              <a:t>Success can be measured in the short term; years vs. decades</a:t>
            </a:r>
          </a:p>
          <a:p>
            <a:pPr lvl="1"/>
            <a:endParaRPr lang="en-US" sz="3000" dirty="0"/>
          </a:p>
          <a:p>
            <a:pPr algn="ctr"/>
            <a:endParaRPr lang="en-US" sz="3000" dirty="0"/>
          </a:p>
        </p:txBody>
      </p:sp>
    </p:spTree>
    <p:extLst>
      <p:ext uri="{BB962C8B-B14F-4D97-AF65-F5344CB8AC3E}">
        <p14:creationId xmlns:p14="http://schemas.microsoft.com/office/powerpoint/2010/main" val="1690963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3280" y="2632982"/>
            <a:ext cx="8778240" cy="1182255"/>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endParaRPr lang="en-US" dirty="0"/>
          </a:p>
        </p:txBody>
      </p:sp>
      <p:pic>
        <p:nvPicPr>
          <p:cNvPr id="6" name="Picture 5" descr="cure_logo.jpg"/>
          <p:cNvPicPr>
            <a:picLocks noChangeAspect="1"/>
          </p:cNvPicPr>
          <p:nvPr/>
        </p:nvPicPr>
        <p:blipFill>
          <a:blip r:embed="rId3" cstate="print"/>
          <a:stretch>
            <a:fillRect/>
          </a:stretch>
        </p:blipFill>
        <p:spPr>
          <a:xfrm>
            <a:off x="2216727" y="554185"/>
            <a:ext cx="1251712" cy="824179"/>
          </a:xfrm>
          <a:prstGeom prst="rect">
            <a:avLst/>
          </a:prstGeom>
        </p:spPr>
      </p:pic>
      <p:sp>
        <p:nvSpPr>
          <p:cNvPr id="7" name="Rectangle 6"/>
          <p:cNvSpPr/>
          <p:nvPr/>
        </p:nvSpPr>
        <p:spPr>
          <a:xfrm>
            <a:off x="1995057" y="332510"/>
            <a:ext cx="9014691" cy="65762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8662" tIns="44332" rIns="88662" bIns="44332" rtlCol="0" anchor="ctr"/>
          <a:lstStyle/>
          <a:p>
            <a:pPr algn="ctr"/>
            <a:endParaRPr lang="en-US" sz="2133" dirty="0"/>
          </a:p>
        </p:txBody>
      </p:sp>
      <p:sp>
        <p:nvSpPr>
          <p:cNvPr id="4" name="TextBox 3"/>
          <p:cNvSpPr txBox="1"/>
          <p:nvPr/>
        </p:nvSpPr>
        <p:spPr>
          <a:xfrm>
            <a:off x="2921000" y="1676402"/>
            <a:ext cx="7239000" cy="4555093"/>
          </a:xfrm>
          <a:prstGeom prst="rect">
            <a:avLst/>
          </a:prstGeom>
          <a:noFill/>
        </p:spPr>
        <p:txBody>
          <a:bodyPr wrap="square" rtlCol="0">
            <a:spAutoFit/>
          </a:bodyPr>
          <a:lstStyle/>
          <a:p>
            <a:pPr algn="ctr">
              <a:buNone/>
            </a:pPr>
            <a:r>
              <a:rPr lang="en-US" sz="3400" dirty="0"/>
              <a:t>PROGRAM </a:t>
            </a:r>
            <a:r>
              <a:rPr lang="en-US" sz="3400" dirty="0"/>
              <a:t>GOAL</a:t>
            </a:r>
          </a:p>
          <a:p>
            <a:pPr>
              <a:buNone/>
            </a:pPr>
            <a:endParaRPr lang="en-US" sz="3200" b="1" dirty="0"/>
          </a:p>
          <a:p>
            <a:pPr>
              <a:buNone/>
            </a:pPr>
            <a:endParaRPr lang="en-US" sz="3200" b="1" dirty="0"/>
          </a:p>
          <a:p>
            <a:pPr>
              <a:buNone/>
            </a:pPr>
            <a:r>
              <a:rPr lang="en-US" sz="3200" dirty="0"/>
              <a:t>To support </a:t>
            </a:r>
            <a:r>
              <a:rPr lang="en-US" sz="3200" dirty="0">
                <a:solidFill>
                  <a:srgbClr val="C00000"/>
                </a:solidFill>
              </a:rPr>
              <a:t>collaborative</a:t>
            </a:r>
            <a:r>
              <a:rPr lang="en-US" sz="3200" dirty="0"/>
              <a:t>, </a:t>
            </a:r>
            <a:r>
              <a:rPr lang="en-US" sz="3200" dirty="0">
                <a:solidFill>
                  <a:srgbClr val="C00000"/>
                </a:solidFill>
              </a:rPr>
              <a:t>milestone‐driven</a:t>
            </a:r>
            <a:r>
              <a:rPr lang="en-US" sz="3200" dirty="0"/>
              <a:t> efforts that advance the understanding of the underlying pathology of infantile spasms and lead to the development of a disease‐modifying therapy or cure for infantile spasms.</a:t>
            </a:r>
          </a:p>
        </p:txBody>
      </p:sp>
    </p:spTree>
    <p:extLst>
      <p:ext uri="{BB962C8B-B14F-4D97-AF65-F5344CB8AC3E}">
        <p14:creationId xmlns:p14="http://schemas.microsoft.com/office/powerpoint/2010/main" val="693561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3280" y="2632982"/>
            <a:ext cx="8778240" cy="1182255"/>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endParaRPr lang="en-US" dirty="0"/>
          </a:p>
        </p:txBody>
      </p:sp>
      <p:pic>
        <p:nvPicPr>
          <p:cNvPr id="6" name="Picture 5" descr="cure_logo.jpg"/>
          <p:cNvPicPr>
            <a:picLocks noChangeAspect="1"/>
          </p:cNvPicPr>
          <p:nvPr/>
        </p:nvPicPr>
        <p:blipFill>
          <a:blip r:embed="rId3" cstate="print"/>
          <a:stretch>
            <a:fillRect/>
          </a:stretch>
        </p:blipFill>
        <p:spPr>
          <a:xfrm>
            <a:off x="2216727" y="554185"/>
            <a:ext cx="1251712" cy="824179"/>
          </a:xfrm>
          <a:prstGeom prst="rect">
            <a:avLst/>
          </a:prstGeom>
        </p:spPr>
      </p:pic>
      <p:sp>
        <p:nvSpPr>
          <p:cNvPr id="7" name="Rectangle 6"/>
          <p:cNvSpPr/>
          <p:nvPr/>
        </p:nvSpPr>
        <p:spPr>
          <a:xfrm>
            <a:off x="1995057" y="332510"/>
            <a:ext cx="9014691" cy="65762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8662" tIns="44332" rIns="88662" bIns="44332" rtlCol="0" anchor="ctr"/>
          <a:lstStyle/>
          <a:p>
            <a:pPr algn="ctr"/>
            <a:endParaRPr lang="en-US" sz="2133" dirty="0"/>
          </a:p>
        </p:txBody>
      </p:sp>
      <p:sp>
        <p:nvSpPr>
          <p:cNvPr id="4" name="TextBox 3"/>
          <p:cNvSpPr txBox="1"/>
          <p:nvPr/>
        </p:nvSpPr>
        <p:spPr>
          <a:xfrm>
            <a:off x="2615093" y="1676400"/>
            <a:ext cx="7774617" cy="2123658"/>
          </a:xfrm>
          <a:prstGeom prst="rect">
            <a:avLst/>
          </a:prstGeom>
          <a:noFill/>
        </p:spPr>
        <p:txBody>
          <a:bodyPr wrap="square" rtlCol="0">
            <a:spAutoFit/>
          </a:bodyPr>
          <a:lstStyle/>
          <a:p>
            <a:r>
              <a:rPr lang="en-US" sz="4400" dirty="0"/>
              <a:t>Collaborate</a:t>
            </a:r>
          </a:p>
          <a:p>
            <a:pPr algn="ctr"/>
            <a:r>
              <a:rPr lang="en-US" sz="4400" dirty="0"/>
              <a:t>Share</a:t>
            </a:r>
          </a:p>
          <a:p>
            <a:pPr algn="r"/>
            <a:r>
              <a:rPr lang="en-US" sz="4400" dirty="0"/>
              <a:t>Critique</a:t>
            </a:r>
            <a:endParaRPr lang="en-US" sz="4400"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3879" y="4038602"/>
            <a:ext cx="4797046" cy="26229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49003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59400" y="1792844"/>
            <a:ext cx="5715000" cy="5293757"/>
          </a:xfrm>
          <a:prstGeom prst="rect">
            <a:avLst/>
          </a:prstGeom>
        </p:spPr>
        <p:txBody>
          <a:bodyPr wrap="square">
            <a:spAutoFit/>
          </a:bodyPr>
          <a:lstStyle/>
          <a:p>
            <a:pPr marL="285743" indent="-285743">
              <a:buFont typeface="Arial" panose="020B0604020202020204" pitchFamily="34" charset="0"/>
              <a:buChar char="•"/>
            </a:pPr>
            <a:r>
              <a:rPr lang="en-US" sz="2600" dirty="0"/>
              <a:t>EGI </a:t>
            </a:r>
            <a:r>
              <a:rPr lang="en-US" sz="2600" dirty="0"/>
              <a:t>will create a </a:t>
            </a:r>
            <a:r>
              <a:rPr lang="en-US" sz="2600" b="1" dirty="0"/>
              <a:t>data repository </a:t>
            </a:r>
            <a:r>
              <a:rPr lang="en-US" sz="2600" dirty="0"/>
              <a:t>of clinical exome and genome sequences </a:t>
            </a:r>
          </a:p>
          <a:p>
            <a:pPr marL="285743" indent="-285743">
              <a:buFont typeface="Arial" panose="020B0604020202020204" pitchFamily="34" charset="0"/>
              <a:buChar char="•"/>
            </a:pPr>
            <a:r>
              <a:rPr lang="en-US" sz="2600" dirty="0"/>
              <a:t>Data will be </a:t>
            </a:r>
            <a:r>
              <a:rPr lang="en-US" sz="2600" b="1" dirty="0"/>
              <a:t>reanalyzed</a:t>
            </a:r>
            <a:r>
              <a:rPr lang="en-US" sz="2600" dirty="0"/>
              <a:t> </a:t>
            </a:r>
            <a:r>
              <a:rPr lang="en-US" sz="2600" b="1" dirty="0"/>
              <a:t>every 6 months </a:t>
            </a:r>
            <a:r>
              <a:rPr lang="en-US" sz="2600" dirty="0"/>
              <a:t>for novel genetic changes </a:t>
            </a:r>
          </a:p>
          <a:p>
            <a:pPr marL="285743" indent="-285743">
              <a:buFont typeface="Arial" panose="020B0604020202020204" pitchFamily="34" charset="0"/>
              <a:buChar char="•"/>
            </a:pPr>
            <a:r>
              <a:rPr lang="en-US" sz="2600" dirty="0"/>
              <a:t>New results will be </a:t>
            </a:r>
            <a:r>
              <a:rPr lang="en-US" sz="2600" b="1" dirty="0"/>
              <a:t>communicated </a:t>
            </a:r>
            <a:r>
              <a:rPr lang="en-US" sz="2600" dirty="0"/>
              <a:t>back to patients via their </a:t>
            </a:r>
            <a:r>
              <a:rPr lang="en-US" sz="2600" dirty="0"/>
              <a:t>doctor</a:t>
            </a:r>
            <a:endParaRPr lang="en-US" sz="2600" dirty="0"/>
          </a:p>
          <a:p>
            <a:pPr marL="285743" indent="-285743">
              <a:buFont typeface="Arial" panose="020B0604020202020204" pitchFamily="34" charset="0"/>
              <a:buChar char="•"/>
            </a:pPr>
            <a:r>
              <a:rPr lang="en-US" sz="2600" dirty="0"/>
              <a:t>Data will also be made available to advance epilepsy </a:t>
            </a:r>
            <a:r>
              <a:rPr lang="en-US" sz="2600" b="1" dirty="0"/>
              <a:t>research</a:t>
            </a:r>
            <a:endParaRPr lang="en-US" sz="2600" b="1" dirty="0"/>
          </a:p>
          <a:p>
            <a:pPr marL="285743" indent="-285743">
              <a:buFont typeface="Arial" panose="020B0604020202020204" pitchFamily="34" charset="0"/>
              <a:buChar char="•"/>
            </a:pPr>
            <a:r>
              <a:rPr lang="en-US" sz="2600" b="1" dirty="0"/>
              <a:t>Unique Partnership</a:t>
            </a:r>
            <a:r>
              <a:rPr lang="en-US" sz="2600" dirty="0"/>
              <a:t> </a:t>
            </a:r>
            <a:r>
              <a:rPr lang="en-US" sz="2600" dirty="0"/>
              <a:t>between CURE, Epi4K Investigators, </a:t>
            </a:r>
            <a:r>
              <a:rPr lang="en-US" sz="2600" dirty="0"/>
              <a:t>NINDS, enrollment sites </a:t>
            </a:r>
            <a:r>
              <a:rPr lang="en-US" sz="2600" dirty="0"/>
              <a:t>and The John and Barbara Vogelstein Family Foundation</a:t>
            </a:r>
          </a:p>
          <a:p>
            <a:pPr marL="285743" indent="-285743">
              <a:buFont typeface="Arial" panose="020B0604020202020204" pitchFamily="34" charset="0"/>
              <a:buChar char="•"/>
            </a:pPr>
            <a:endParaRPr lang="en-US" sz="2600" b="1"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35200" y="1800800"/>
            <a:ext cx="2819400" cy="4447603"/>
          </a:xfrm>
          <a:prstGeom prst="rect">
            <a:avLst/>
          </a:prstGeom>
        </p:spPr>
      </p:pic>
      <p:pic>
        <p:nvPicPr>
          <p:cNvPr id="8" name="Picture 7" descr="cure_logo.jpg"/>
          <p:cNvPicPr>
            <a:picLocks noChangeAspect="1"/>
          </p:cNvPicPr>
          <p:nvPr/>
        </p:nvPicPr>
        <p:blipFill>
          <a:blip r:embed="rId3" cstate="print"/>
          <a:stretch>
            <a:fillRect/>
          </a:stretch>
        </p:blipFill>
        <p:spPr>
          <a:xfrm>
            <a:off x="2216727" y="607292"/>
            <a:ext cx="1251712" cy="824179"/>
          </a:xfrm>
          <a:prstGeom prst="rect">
            <a:avLst/>
          </a:prstGeom>
        </p:spPr>
      </p:pic>
      <p:sp>
        <p:nvSpPr>
          <p:cNvPr id="9" name="Rectangle 8"/>
          <p:cNvSpPr/>
          <p:nvPr/>
        </p:nvSpPr>
        <p:spPr>
          <a:xfrm>
            <a:off x="2094347" y="357908"/>
            <a:ext cx="9014691" cy="65762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8662" tIns="44332" rIns="88662" bIns="44332" rtlCol="0" anchor="ctr"/>
          <a:lstStyle/>
          <a:p>
            <a:pPr algn="ctr"/>
            <a:endParaRPr lang="en-US" sz="1940" dirty="0"/>
          </a:p>
        </p:txBody>
      </p:sp>
      <p:sp>
        <p:nvSpPr>
          <p:cNvPr id="10" name="Title 1"/>
          <p:cNvSpPr txBox="1">
            <a:spLocks/>
          </p:cNvSpPr>
          <p:nvPr/>
        </p:nvSpPr>
        <p:spPr>
          <a:xfrm>
            <a:off x="2235200" y="152400"/>
            <a:ext cx="8778240" cy="1219200"/>
          </a:xfrm>
          <a:prstGeom prst="rect">
            <a:avLst/>
          </a:prstGeom>
        </p:spPr>
        <p:txBody>
          <a:bodyPr vert="horz" lIns="99269" tIns="49635" rIns="99269" bIns="49635" rtlCol="0" anchor="ctr">
            <a:normAutofit fontScale="97500"/>
          </a:bodyPr>
          <a:lstStyle>
            <a:lvl1pPr algn="ctr" defTabSz="962559" rtl="0" eaLnBrk="1" latinLnBrk="0" hangingPunct="1">
              <a:spcBef>
                <a:spcPct val="0"/>
              </a:spcBef>
              <a:buNone/>
              <a:defRPr sz="4655" kern="1200">
                <a:solidFill>
                  <a:schemeClr val="tx1"/>
                </a:solidFill>
                <a:latin typeface="+mj-lt"/>
                <a:ea typeface="+mj-ea"/>
                <a:cs typeface="+mj-cs"/>
              </a:defRPr>
            </a:lvl1pPr>
          </a:lstStyle>
          <a:p>
            <a:r>
              <a:rPr lang="en-US" dirty="0"/>
              <a:t>What is EGI?</a:t>
            </a:r>
          </a:p>
        </p:txBody>
      </p:sp>
    </p:spTree>
    <p:extLst>
      <p:ext uri="{BB962C8B-B14F-4D97-AF65-F5344CB8AC3E}">
        <p14:creationId xmlns:p14="http://schemas.microsoft.com/office/powerpoint/2010/main" val="257003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2320" y="1245424"/>
            <a:ext cx="975360" cy="1538630"/>
          </a:xfrm>
          <a:prstGeom prst="rect">
            <a:avLst/>
          </a:prstGeom>
        </p:spPr>
      </p:pic>
      <p:pic>
        <p:nvPicPr>
          <p:cNvPr id="2" name="Picture 1"/>
          <p:cNvPicPr>
            <a:picLocks noChangeAspect="1"/>
          </p:cNvPicPr>
          <p:nvPr/>
        </p:nvPicPr>
        <p:blipFill>
          <a:blip r:embed="rId3"/>
          <a:stretch>
            <a:fillRect/>
          </a:stretch>
        </p:blipFill>
        <p:spPr>
          <a:xfrm>
            <a:off x="6860580" y="2952969"/>
            <a:ext cx="3439007" cy="2540956"/>
          </a:xfrm>
          <a:prstGeom prst="rect">
            <a:avLst/>
          </a:prstGeom>
        </p:spPr>
      </p:pic>
      <p:sp>
        <p:nvSpPr>
          <p:cNvPr id="9" name="Rectangle 8"/>
          <p:cNvSpPr/>
          <p:nvPr/>
        </p:nvSpPr>
        <p:spPr>
          <a:xfrm>
            <a:off x="1780346" y="1017072"/>
            <a:ext cx="9439422" cy="5287477"/>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81" dirty="0"/>
          </a:p>
        </p:txBody>
      </p:sp>
      <p:sp>
        <p:nvSpPr>
          <p:cNvPr id="10" name="Rectangle 9"/>
          <p:cNvSpPr/>
          <p:nvPr/>
        </p:nvSpPr>
        <p:spPr>
          <a:xfrm>
            <a:off x="1921023" y="1148904"/>
            <a:ext cx="9172134" cy="502336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81" dirty="0"/>
          </a:p>
        </p:txBody>
      </p:sp>
      <p:pic>
        <p:nvPicPr>
          <p:cNvPr id="11" name="Picture 10"/>
          <p:cNvPicPr>
            <a:picLocks noChangeAspect="1"/>
          </p:cNvPicPr>
          <p:nvPr/>
        </p:nvPicPr>
        <p:blipFill>
          <a:blip r:embed="rId4"/>
          <a:stretch>
            <a:fillRect/>
          </a:stretch>
        </p:blipFill>
        <p:spPr>
          <a:xfrm>
            <a:off x="2751020" y="2891700"/>
            <a:ext cx="3675258" cy="2686636"/>
          </a:xfrm>
          <a:prstGeom prst="rect">
            <a:avLst/>
          </a:prstGeom>
        </p:spPr>
      </p:pic>
      <p:sp>
        <p:nvSpPr>
          <p:cNvPr id="12" name="Rectangle 11"/>
          <p:cNvSpPr/>
          <p:nvPr/>
        </p:nvSpPr>
        <p:spPr>
          <a:xfrm>
            <a:off x="2822606" y="2826260"/>
            <a:ext cx="3507545" cy="282895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81" dirty="0"/>
          </a:p>
        </p:txBody>
      </p:sp>
      <p:sp>
        <p:nvSpPr>
          <p:cNvPr id="14" name="Rectangle 13"/>
          <p:cNvSpPr/>
          <p:nvPr/>
        </p:nvSpPr>
        <p:spPr>
          <a:xfrm>
            <a:off x="6792042" y="2819039"/>
            <a:ext cx="3507545" cy="2828956"/>
          </a:xfrm>
          <a:prstGeom prst="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81" dirty="0"/>
          </a:p>
        </p:txBody>
      </p:sp>
      <p:sp>
        <p:nvSpPr>
          <p:cNvPr id="16" name="Title 3"/>
          <p:cNvSpPr>
            <a:spLocks noGrp="1"/>
          </p:cNvSpPr>
          <p:nvPr>
            <p:ph type="title"/>
          </p:nvPr>
        </p:nvSpPr>
        <p:spPr>
          <a:xfrm>
            <a:off x="2380569" y="1290909"/>
            <a:ext cx="8412480" cy="1060450"/>
          </a:xfrm>
        </p:spPr>
        <p:txBody>
          <a:bodyPr/>
          <a:lstStyle/>
          <a:p>
            <a:pPr algn="ctr"/>
            <a:r>
              <a:rPr lang="en-US" dirty="0" smtClean="0"/>
              <a:t>EGI	Vision</a:t>
            </a:r>
            <a:endParaRPr lang="en-US" dirty="0"/>
          </a:p>
        </p:txBody>
      </p:sp>
      <p:cxnSp>
        <p:nvCxnSpPr>
          <p:cNvPr id="17" name="Straight Connector 16"/>
          <p:cNvCxnSpPr/>
          <p:nvPr/>
        </p:nvCxnSpPr>
        <p:spPr>
          <a:xfrm>
            <a:off x="3496161" y="2099061"/>
            <a:ext cx="6284891" cy="44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496161" y="2175679"/>
            <a:ext cx="6284891" cy="132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6601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3645</TotalTime>
  <Words>446</Words>
  <Application>Microsoft Office PowerPoint</Application>
  <PresentationFormat>Custom</PresentationFormat>
  <Paragraphs>34</Paragraphs>
  <Slides>6</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Collaborative Team Science to Advance New Therapies for Epilepsy  “The CURE Infantile Spasms and Epilepsy Genetics Initiatives”</vt:lpstr>
      <vt:lpstr>   </vt:lpstr>
      <vt:lpstr>   </vt:lpstr>
      <vt:lpstr>   </vt:lpstr>
      <vt:lpstr>PowerPoint Presentation</vt:lpstr>
      <vt:lpstr>EGI Vision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john</dc:creator>
  <cp:lastModifiedBy>Feats Inc</cp:lastModifiedBy>
  <cp:revision>144</cp:revision>
  <dcterms:created xsi:type="dcterms:W3CDTF">2014-03-17T20:57:21Z</dcterms:created>
  <dcterms:modified xsi:type="dcterms:W3CDTF">2015-05-28T02:00:23Z</dcterms:modified>
</cp:coreProperties>
</file>